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Trøndelag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03374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187 237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53841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165 658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27946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95 291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14 211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77 510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14802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108 086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29 832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49 093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60419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91407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47 586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35 878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27 966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159 483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474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2019-12-19T08:53:52Z</dcterms:modified>
</cp:coreProperties>
</file>