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Indre Fosen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19917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5799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85014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8595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0310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57433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2019-12-19T09:13:08Z</dcterms:modified>
</cp:coreProperties>
</file>