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15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603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0402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8308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7978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3559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2019-12-19T09:13:02Z</dcterms:modified>
</cp:coreProperties>
</file>