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Namsskogan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81699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47403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08209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76624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98336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13450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2019-12-19T09:12:56Z</dcterms:modified>
</cp:coreProperties>
</file>