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Lierne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35506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86948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989642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9698531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34054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217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454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2019-12-19T09:12:51Z</dcterms:modified>
</cp:coreProperties>
</file>