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Snåase - Snåsa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9066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2173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07989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9895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52200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13173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2019-12-19T09:12:46Z</dcterms:modified>
</cp:coreProperties>
</file>