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97660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46603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89076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95484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46328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12854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213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2019-12-19T09:12:40Z</dcterms:modified>
</cp:coreProperties>
</file>