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Frosta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1732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3769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2703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2442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92380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7435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2019-12-19T09:12:35Z</dcterms:modified>
</cp:coreProperties>
</file>