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Stjørdal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0745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00590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5198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4049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6195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8350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2019-12-19T09:12:30Z</dcterms:modified>
</cp:coreProperties>
</file>