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Malvik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18748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6258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6544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1712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9654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5434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2019-12-19T09:12:24Z</dcterms:modified>
</cp:coreProperties>
</file>