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Klæbu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5255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8613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0880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7561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830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8819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2019-12-19T09:12:20Z</dcterms:modified>
</cp:coreProperties>
</file>