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Melhus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38694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941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0252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9763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9706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3821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1 359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2019-12-19T09:12:15Z</dcterms:modified>
</cp:coreProperties>
</file>