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958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67310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9305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3641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1709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57300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2019-12-19T09:12:09Z</dcterms:modified>
</cp:coreProperties>
</file>