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Orkdal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4187478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3 333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0954994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3 333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3 333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3 333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3 333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2473254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1 600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1 733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7550101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1 802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663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867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65801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5824321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1 764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1 400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2 576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465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2019-12-19T09:12:04Z</dcterms:modified>
</cp:coreProperties>
</file>