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72057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808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653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428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444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1050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2019-12-19T09:11:59Z</dcterms:modified>
</cp:coreProperties>
</file>