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Namsos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062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940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072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6939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2 231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2624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8418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465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2019-12-19T09:11:54Z</dcterms:modified>
</cp:coreProperties>
</file>