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Steinkjer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2921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3954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715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896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1155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2352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2019-12-19T09:11:49Z</dcterms:modified>
</cp:coreProperties>
</file>