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Finnmark - Finnmárku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81827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8 163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99466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8 005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8 005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77602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479383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3 204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4 079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03779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58356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2 170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466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2019-12-19T08:54:05Z</dcterms:modified>
</cp:coreProperties>
</file>