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601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0756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8464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340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873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462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2019-12-19T09:11:39Z</dcterms:modified>
</cp:coreProperties>
</file>