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Deatnu - Tana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683681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02878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78924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63202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274394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79992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2019-12-19T09:11:34Z</dcterms:modified>
</cp:coreProperties>
</file>