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Kárášjohka - Karasjok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38432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63752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0222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94041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46531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7162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2019-12-19T09:11:29Z</dcterms:modified>
</cp:coreProperties>
</file>