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Nordkapp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150850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5174202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4016712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523125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158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984674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3010375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454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2019-12-19T09:11:23Z</dcterms:modified>
</cp:coreProperties>
</file>