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Alta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611814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9171660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52987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1 229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343721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1 229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133413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387450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460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462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2019-12-19T09:11:18Z</dcterms:modified>
</cp:coreProperties>
</file>