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Hammerfest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1186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3753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7450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666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6866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420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2019-12-19T09:11:14Z</dcterms:modified>
</cp:coreProperties>
</file>