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451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3250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288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5168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0667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929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2019-12-19T09:11:09Z</dcterms:modified>
</cp:coreProperties>
</file>