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Troms - Romsa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468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2204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4519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8269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60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8390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2019-12-19T08:54:01Z</dcterms:modified>
</cp:coreProperties>
</file>