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Nordreisa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939188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778346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525754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407863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552245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590961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2019-12-19T09:11:04Z</dcterms:modified>
</cp:coreProperties>
</file>