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Lenvik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582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198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3177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267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548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3639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2019-12-19T09:10:59Z</dcterms:modified>
</cp:coreProperties>
</file>