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Torsken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8833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0574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9979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9894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4934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5153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2019-12-19T09:10:54Z</dcterms:modified>
</cp:coreProperties>
</file>