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Tromsø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0939805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11/2019*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400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9 335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5611407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400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400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400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400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9 335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9 335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9 335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9 335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17.12.2019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4" name="Rektangel 3"/>
          <p:cNvSpPr/>
          <p:nvPr/>
        </p:nvSpPr>
        <p:spPr>
          <a:xfrm>
            <a:off x="272694" y="5081855"/>
            <a:ext cx="420499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410630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309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6 081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874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2 299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2892376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263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6 850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1 080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1 324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1" y="825501"/>
            <a:ext cx="337772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1" y="3048001"/>
            <a:ext cx="337772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0081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0081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235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084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235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7420966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370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2094956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1 192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954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8 051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8 671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07768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0639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24422</TotalTime>
  <Words>467</Words>
  <Application>Microsoft Office PowerPoint</Application>
  <PresentationFormat>Skjermfremvisning (16:10)</PresentationFormat>
  <Paragraphs>144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509</cp:revision>
  <dcterms:created xsi:type="dcterms:W3CDTF">2012-04-19T09:19:28Z</dcterms:created>
  <dcterms:modified xsi:type="dcterms:W3CDTF">2019-12-19T09:10:49Z</dcterms:modified>
</cp:coreProperties>
</file>