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9282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11 302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610038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6 851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7 927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64672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5 840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577012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5 346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1 361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4 594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27253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6623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3 825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2019-12-19T08:53:56Z</dcterms:modified>
</cp:coreProperties>
</file>