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Fauske - Fuosko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5529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9135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7044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2753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666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158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2019-12-19T09:10:39Z</dcterms:modified>
</cp:coreProperties>
</file>