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3737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4816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587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187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142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807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2019-12-19T09:10:34Z</dcterms:modified>
</cp:coreProperties>
</file>