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Vefsn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90081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07811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24938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68528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3 796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27049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10429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2 313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5 692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2019-12-19T09:10:29Z</dcterms:modified>
</cp:coreProperties>
</file>