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Sunndal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09959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05435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21746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7 862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3 085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9589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9941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37903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4 507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11 413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468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2019-12-19T09:10:24Z</dcterms:modified>
</cp:coreProperties>
</file>