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Tingvoll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8189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5269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5235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0749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5837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8032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2019-12-19T09:10:19Z</dcterms:modified>
</cp:coreProperties>
</file>