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Midsund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96793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53463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74758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445322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40253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19701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456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2019-12-19T09:10:14Z</dcterms:modified>
</cp:coreProperties>
</file>