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7523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6709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3184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6377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3642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4739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2019-12-19T09:10:09Z</dcterms:modified>
</cp:coreProperties>
</file>