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879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4673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4281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769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5054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3534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2019-12-19T09:10:04Z</dcterms:modified>
</cp:coreProperties>
</file>