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Ørskog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7170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8571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768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21057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178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3512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2019-12-19T09:10:00Z</dcterms:modified>
</cp:coreProperties>
</file>