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Ørsta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740877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4 646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3627669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4 646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4 646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4 646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4 646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2544254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2 477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648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6325749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2 933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802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910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483230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918998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4 646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3 999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464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2019-12-19T09:09:55Z</dcterms:modified>
</cp:coreProperties>
</file>