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Volda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3857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8166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3879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75297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7804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5204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2019-12-19T09:09:50Z</dcterms:modified>
</cp:coreProperties>
</file>