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2707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5171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3298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882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3422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235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2019-12-19T09:09:46Z</dcterms:modified>
</cp:coreProperties>
</file>