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Kristiansund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10369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25903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5421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4081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8 837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3586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6819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2019-12-19T09:09:41Z</dcterms:modified>
</cp:coreProperties>
</file>