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4493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7251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993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24558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4 665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6 497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921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055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2019-12-19T09:09:36Z</dcterms:modified>
</cp:coreProperties>
</file>