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Molde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3571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1495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0092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79824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8116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8779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2019-12-19T09:09:32Z</dcterms:modified>
</cp:coreProperties>
</file>