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Stryn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3279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00155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9817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7442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7940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5330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2019-12-19T09:09:27Z</dcterms:modified>
</cp:coreProperties>
</file>