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Gloppen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47883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5909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86391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4553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79907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8323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2 924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2019-12-19T09:09:23Z</dcterms:modified>
</cp:coreProperties>
</file>