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65351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2529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48202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75820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317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6684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2019-12-19T09:09:18Z</dcterms:modified>
</cp:coreProperties>
</file>