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Vågsøy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89580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31742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75858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75743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53464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6505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463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2019-12-19T09:09:14Z</dcterms:modified>
</cp:coreProperties>
</file>